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5" y="2729230"/>
            <a:ext cx="12192635" cy="545465"/>
          </a:xfrm>
        </p:spPr>
        <p:txBody>
          <a:bodyPr>
            <a:normAutofit fontScale="90000"/>
          </a:bodyPr>
          <a:lstStyle/>
          <a:p>
            <a:r>
              <a:rPr lang="en-IN" altLang="en-US" b="1" dirty="0"/>
              <a:t>Al - Rajhi Dashboards and Reports</a:t>
            </a:r>
            <a:endParaRPr lang="en-IN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" y="833120"/>
            <a:ext cx="11313160" cy="5504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644525"/>
            <a:ext cx="11531600" cy="5780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800100"/>
            <a:ext cx="11407140" cy="562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644525"/>
            <a:ext cx="11620500" cy="5720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95020"/>
            <a:ext cx="11496675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747395"/>
            <a:ext cx="11391900" cy="57619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645160"/>
            <a:ext cx="11483340" cy="5835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15" y="914400"/>
            <a:ext cx="11530965" cy="51282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762635"/>
            <a:ext cx="11498580" cy="54190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" y="733425"/>
            <a:ext cx="11412855" cy="5776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Landing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757555"/>
            <a:ext cx="11504930" cy="57003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805180"/>
            <a:ext cx="11419840" cy="53765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781050"/>
            <a:ext cx="11416665" cy="55670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757555"/>
            <a:ext cx="11450320" cy="56286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743585"/>
            <a:ext cx="11591925" cy="56280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766445"/>
            <a:ext cx="11421745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840" y="645795"/>
            <a:ext cx="11393170" cy="57588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737235"/>
            <a:ext cx="11303000" cy="56972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852170"/>
            <a:ext cx="11549380" cy="55530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" y="644525"/>
            <a:ext cx="11649710" cy="57835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777240"/>
            <a:ext cx="11450320" cy="5518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709295"/>
            <a:ext cx="11645265" cy="57238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842645"/>
            <a:ext cx="11516995" cy="55289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714375"/>
            <a:ext cx="11468735" cy="57867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Mabani Steel Dashboard - Landing Page</a:t>
            </a:r>
            <a:endParaRPr lang="en-IN" altLang="en-US" sz="3110" b="1" dirty="0"/>
          </a:p>
        </p:txBody>
      </p:sp>
      <p:pic>
        <p:nvPicPr>
          <p:cNvPr id="271" name="Picture 270"/>
          <p:cNvPicPr>
            <a:picLocks noChangeAspect="1"/>
          </p:cNvPicPr>
          <p:nvPr/>
        </p:nvPicPr>
        <p:blipFill>
          <a:blip r:embed="rId1"/>
          <a:srcRect t="6488"/>
          <a:stretch>
            <a:fillRect/>
          </a:stretch>
        </p:blipFill>
        <p:spPr>
          <a:xfrm>
            <a:off x="459740" y="795020"/>
            <a:ext cx="11401425" cy="56254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Mabani Steel Dashboard - Detailed Page - Sales &amp; Production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704850"/>
            <a:ext cx="10733405" cy="57188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Mabani Steel Dashboard - Detailed Page - Finance</a:t>
            </a:r>
            <a:endParaRPr lang="en-IN" altLang="en-US" sz="311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" y="645160"/>
            <a:ext cx="10943590" cy="55772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Mabani Steel Dashboard - Detailed Page - Finance (conti...)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" y="781050"/>
            <a:ext cx="11053445" cy="53822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Mabani Steel Dashboard - Detailed Page - Finance (conti...)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838835"/>
            <a:ext cx="10991850" cy="54514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Mabani Steel Dashboard - Detailed Page - P &amp; L Detailed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723900"/>
            <a:ext cx="11290935" cy="56807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Mada Gypsum Dashboard - Landing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20" y="828675"/>
            <a:ext cx="11210290" cy="54717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Mada Gypsum Dashboard - Landing Page (conti...)</a:t>
            </a:r>
            <a:endParaRPr lang="en-IN" altLang="en-US" sz="311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18820"/>
            <a:ext cx="11072495" cy="5605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645160"/>
            <a:ext cx="11525250" cy="58318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Mada Gypsum Dashboard - Landing Page (conti...)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125" y="756920"/>
            <a:ext cx="10967720" cy="55137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Mada Gypsum Dashboard - Detailed Page - Sales Dashboard Overview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785495"/>
            <a:ext cx="11073130" cy="55568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Mada Gypsum Dashboard - Detailed Page - Sales Dashboard Overview (conti...)</a:t>
            </a:r>
            <a:endParaRPr lang="en-IN" altLang="en-US" sz="2665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" y="928370"/>
            <a:ext cx="11124565" cy="53574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Mada Gypsum Dashboard - Detailed Page - Sales Trend</a:t>
            </a:r>
            <a:endParaRPr lang="en-IN" altLang="en-US" sz="2665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270" y="661670"/>
            <a:ext cx="10481945" cy="57626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Mada Gypsum Dashboard - Detailed Page - System Sales</a:t>
            </a:r>
            <a:endParaRPr lang="en-IN" altLang="en-US" sz="2665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723900"/>
            <a:ext cx="10990580" cy="55524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Mada Gypsum Dashboard - Detailed Page - System Sales (conti...)</a:t>
            </a:r>
            <a:endParaRPr lang="en-IN" altLang="en-US" sz="2665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723900"/>
            <a:ext cx="10885805" cy="55098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- Landing Page</a:t>
            </a:r>
            <a:endParaRPr lang="en-IN" altLang="en-US" sz="2665" b="1" dirty="0"/>
          </a:p>
        </p:txBody>
      </p:sp>
      <p:pic>
        <p:nvPicPr>
          <p:cNvPr id="235" name="Picture 234"/>
          <p:cNvPicPr>
            <a:picLocks noChangeAspect="1"/>
          </p:cNvPicPr>
          <p:nvPr/>
        </p:nvPicPr>
        <p:blipFill>
          <a:blip r:embed="rId1"/>
          <a:srcRect t="6789"/>
          <a:stretch>
            <a:fillRect/>
          </a:stretch>
        </p:blipFill>
        <p:spPr>
          <a:xfrm>
            <a:off x="575945" y="787400"/>
            <a:ext cx="11240770" cy="54254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- Detailed Page - Sales &amp; Production</a:t>
            </a:r>
            <a:endParaRPr lang="en-IN" altLang="en-US" sz="2665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671195"/>
            <a:ext cx="11028680" cy="560006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- Detailed Page - Finance</a:t>
            </a:r>
            <a:endParaRPr lang="en-IN" altLang="en-US" sz="2665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680720"/>
            <a:ext cx="11267440" cy="56527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- Detailed Page - Finance (conti...)</a:t>
            </a:r>
            <a:endParaRPr lang="en-IN" altLang="en-US" sz="2665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828675"/>
            <a:ext cx="11506200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609600"/>
            <a:ext cx="11597640" cy="58534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- Detailed Page - Finance (conti...)</a:t>
            </a:r>
            <a:endParaRPr lang="en-IN" altLang="en-US" sz="2665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" y="795020"/>
            <a:ext cx="11254105" cy="539559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- Detailed Page - Finance (conti...)</a:t>
            </a:r>
            <a:endParaRPr lang="en-IN" altLang="en-US" sz="2665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671195"/>
            <a:ext cx="10933430" cy="56000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- Detailed Page - Procurement &amp; Production</a:t>
            </a:r>
            <a:endParaRPr lang="en-IN" altLang="en-US" sz="2665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790575"/>
            <a:ext cx="11181080" cy="55486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- Detailed Page - Procurement &amp; Production (conti...)</a:t>
            </a:r>
            <a:endParaRPr lang="en-IN" altLang="en-US" sz="2665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847725"/>
            <a:ext cx="10991215" cy="53054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2</a:t>
            </a:r>
            <a:endParaRPr lang="en-IN" altLang="en-US" sz="2665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766445"/>
            <a:ext cx="11099800" cy="53822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2 (conti...)</a:t>
            </a:r>
            <a:endParaRPr lang="en-IN" altLang="en-US" sz="2665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928370"/>
            <a:ext cx="10775950" cy="52558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Unipods Dashboard 2 (conti...)</a:t>
            </a:r>
            <a:endParaRPr lang="en-IN" altLang="en-US" sz="2665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845" y="704850"/>
            <a:ext cx="11287125" cy="574865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Cladtech Dashboard - Sales &amp; Production</a:t>
            </a:r>
            <a:endParaRPr lang="en-IN" altLang="en-US" sz="2665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699770"/>
            <a:ext cx="10800715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Cladtech Dashboard - Finance</a:t>
            </a:r>
            <a:endParaRPr lang="en-IN" altLang="en-US" sz="2665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" y="867410"/>
            <a:ext cx="11047095" cy="532320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/>
          </a:bodyPr>
          <a:lstStyle/>
          <a:p>
            <a:pPr algn="l"/>
            <a:r>
              <a:rPr lang="en-IN" altLang="en-US" sz="2665" b="1" dirty="0"/>
              <a:t>Al Rajhi - Cladtech Dashboard - Finance (conti...)</a:t>
            </a:r>
            <a:endParaRPr lang="en-IN" altLang="en-US" sz="2665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80" y="804545"/>
            <a:ext cx="11209020" cy="5375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645160"/>
            <a:ext cx="11360150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645795"/>
            <a:ext cx="11435715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1024255"/>
            <a:ext cx="11706225" cy="4794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9695"/>
            <a:ext cx="12192635" cy="545465"/>
          </a:xfrm>
        </p:spPr>
        <p:txBody>
          <a:bodyPr>
            <a:normAutofit fontScale="90000"/>
          </a:bodyPr>
          <a:lstStyle/>
          <a:p>
            <a:pPr algn="l"/>
            <a:r>
              <a:rPr lang="en-IN" altLang="en-US" sz="3110" b="1" dirty="0"/>
              <a:t>Al Rajhi - BOD Dashboard - Detailed Page</a:t>
            </a:r>
            <a:endParaRPr lang="en-IN" altLang="en-US" sz="311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75" y="786130"/>
            <a:ext cx="11402060" cy="58000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2899</Words>
  <Application>WPS Presentation</Application>
  <PresentationFormat>Widescreen</PresentationFormat>
  <Paragraphs>118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Al - Rajhi Dashboards and Reports</vt:lpstr>
      <vt:lpstr>Al Rajhi - BOD Dashboard - Landing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BOD Dashboard - Detailed Page</vt:lpstr>
      <vt:lpstr>Al Rajhi - Mabani Steel Dashboard - Landing Page</vt:lpstr>
      <vt:lpstr>Al Rajhi - Mabani Steel Dashboard - Landing Page</vt:lpstr>
      <vt:lpstr>Al Rajhi - Mabani Steel Dashboard - Detailed Page - Sales &amp; Production</vt:lpstr>
      <vt:lpstr>Al Rajhi - Mabani Steel Dashboard - Detailed Page - Finance</vt:lpstr>
      <vt:lpstr>Al Rajhi - Mabani Steel Dashboard - Detailed Page - Finance (conti...)</vt:lpstr>
      <vt:lpstr>Al Rajhi - Mabani Steel Dashboard - Detailed Page - Finance (conti...)</vt:lpstr>
      <vt:lpstr>Al Rajhi - Mabani Steel Dashboard - Detailed Page - P &amp; L Detailed</vt:lpstr>
      <vt:lpstr>Al Rajhi - Mada Gypsum Dashboard - Landing Page</vt:lpstr>
      <vt:lpstr>Al Rajhi - Mada Gypsum Dashboard - Landing Page (conti...)</vt:lpstr>
      <vt:lpstr>Al Rajhi - Mada Gypsum Dashboard - Landing Page (conti...)</vt:lpstr>
      <vt:lpstr>Al Rajhi - Mada Gypsum Dashboard - Detailed Page - Sales Dashboard Overview</vt:lpstr>
      <vt:lpstr>Al Rajhi - Mada Gypsum Dashboard - Detailed Page - Sales Dashboard Overview (conti...)</vt:lpstr>
      <vt:lpstr>Al Rajhi - Mada Gypsum Dashboard - Detailed Page - Sales Trend</vt:lpstr>
      <vt:lpstr>Al Rajhi - Mada Gypsum Dashboard - Detailed Page - System Sales</vt:lpstr>
      <vt:lpstr>Al Rajhi - Mada Gypsum Dashboard - Detailed Page - System Sales (conti...)</vt:lpstr>
      <vt:lpstr>Al Rajhi - Unipods Dashboard - Landing Page</vt:lpstr>
      <vt:lpstr>Al Rajhi - Unipods Dashboard - Detailed Page - Sales &amp; Production</vt:lpstr>
      <vt:lpstr>Al Rajhi - Unipods Dashboard - Detailed Page - Finance</vt:lpstr>
      <vt:lpstr>Al Rajhi - Unipods Dashboard - Detailed Page - Finance (conti...)</vt:lpstr>
      <vt:lpstr>Al Rajhi - Unipods Dashboard - Detailed Page - Finance (conti...)</vt:lpstr>
      <vt:lpstr>Al Rajhi - Unipods Dashboard - Detailed Page - Finance (conti...)</vt:lpstr>
      <vt:lpstr>Al Rajhi - Unipods Dashboard - Detailed Page - Procurement &amp; Production</vt:lpstr>
      <vt:lpstr>Al Rajhi - Unipods Dashboard - Detailed Page - Procurement &amp; Production (conti...)</vt:lpstr>
      <vt:lpstr>Al Rajhi - Unipods Dashboard 2</vt:lpstr>
      <vt:lpstr>Al Rajhi - Unipods Dashboard 2 (conti...)</vt:lpstr>
      <vt:lpstr>Al Rajhi - Unipods Dashboard - Detailed Page - Finance</vt:lpstr>
      <vt:lpstr>Al Rajhi - Cladtech Dashboard - Sales &amp; Production</vt:lpstr>
      <vt:lpstr>Al Rajhi - Cladtech Dashboard - Finance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 - Rajhi Dashboards and Reports</dc:title>
  <dc:creator/>
  <cp:lastModifiedBy>Milen Ann Abraham</cp:lastModifiedBy>
  <cp:revision>13</cp:revision>
  <dcterms:created xsi:type="dcterms:W3CDTF">2020-09-13T13:56:00Z</dcterms:created>
  <dcterms:modified xsi:type="dcterms:W3CDTF">2020-09-14T06:24:47Z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1033-11.2.0.9665</vt:lpwstr>
  </property>
</Properties>
</file>